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0" r:id="rId7"/>
    <p:sldId id="263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22C8B-8F17-486E-BF3C-DB485557EA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B578C-F875-482C-9FFB-A9B1F4D2F7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F2AB8-6F68-4050-9043-687C17B7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2320F-04CF-4602-B201-014BBFCE0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23D9AE-9C62-420A-880F-25596C661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78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D8228-C445-4836-BEE6-D786BD9C0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0DE2DB-2C6F-4350-ABAB-588F6ECAE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1438B-40FE-4AE3-BE5E-E0009FFE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99D94D-6024-4CF1-B352-40B1FCB2B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2EADA-E667-4E06-AF83-A0E01AD91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8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94E961-665C-4BC1-97A1-00BD58EFA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C4C40F-4710-4CB4-A977-799F9D8B9C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57906-202E-47D0-893A-AA5D6F422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A320BF-A6E3-4625-9672-5EA9EDFDC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9A34A-A65F-43FD-9F91-76D5093ED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5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9780B-D3F5-4671-8FE3-B15D7C87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11CA2A-730D-425D-9C26-69C57A782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8EAD1-56EA-45EB-9896-CD5E1F9B1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AEDE-9CB4-490D-B5C0-B4ACA27FC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527DE-31B7-4C5E-9A5D-4E977A2B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10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7390E-E38D-4317-9D66-5BEC4C678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C86B74-FF50-4853-BA13-C94EC9AFC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1D116-2096-4AB7-9524-519D14DF3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64529-A789-459B-B951-E5EF7529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068F7-C2FE-41D4-82A1-72EC2D780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83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C398-3583-4EB5-835B-C9B8D5301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A68EF-28E2-4FDE-8582-A887633A81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715BE-50C4-491C-B5DA-E309850E2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47F7-ABAA-4796-A692-FB106C307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0BFC0-145A-45BA-83C1-FB818308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5D93C0-98E6-4E7F-A5D5-B73A71FB2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880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8BF43-26F1-4E87-AB68-DF6941DED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EC0467-2330-4ED9-8967-00ECBD8DD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668C3-39C3-4053-98BC-8D97AE82C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838CF3-581B-4AF2-8D21-D53A3A82E9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B63B1F-DF18-49FA-8CB8-35BE3ACAC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62F559-5DCE-48F0-82C5-AA5EFE76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A19EC-50DE-41AC-BEC1-BD23FE844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A7AF6-1FD6-40B3-AF4B-E5ED637EC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69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2D55A-2B98-4118-9EBC-33D3D960F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351CA5-F1F6-4896-887C-433FEACA0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A83D4-BFB5-4895-A279-420490361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B2D702-97FA-4AFD-9E95-C22D80DED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59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F71C0D-5077-4B27-A2ED-F5A2937FA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187D56-196C-4EF9-A267-9A052BA6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261598-3C7A-4B54-A87B-C62C8033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516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B567E-163C-46F4-AD8C-C975E2A3A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0ABBD-8294-4F84-867B-2DC6BC61D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A9A08D-C4F0-4713-B063-AFBCB940B5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AF40E2-068F-421F-8F10-B0452C183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1C1CC-6514-422C-9006-80780238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DA3443-ED42-4BD1-B627-61FD8A103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06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33684-14A4-4B0F-9B64-06E1D25BB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4F10D9-A5E4-4665-945B-452299228C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35A6C0-F0AC-4A62-8F4F-D43F066B9A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5BB0F-5304-4B45-802C-C936A7DDE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9ED108-1773-4EBD-91EB-7E4DE743B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2AA69-D527-43A4-9069-7A78CAEF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36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9DBC50-79B9-42D0-B4E9-E9046295C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50AE9-3D32-499B-ACD3-3D14B8AEB8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685F0-2750-45E5-8E7F-506A481206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C121B-85B7-47BB-A8F8-AF20D511E31A}" type="datetimeFigureOut">
              <a:rPr lang="en-US" smtClean="0"/>
              <a:t>8/30/2021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8FE79-BC37-4A14-BC9A-FE8C50D17E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AB1FF4-C923-4099-BFB6-D8DE6A096D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52BCD-9F21-4E33-80FC-B59650A55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07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cus.pcsb.org/volunteer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sd.pcsb.org/schoolwiresforms/volunteer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kestockinchildren.org/" TargetMode="External"/><Relationship Id="rId2" Type="http://schemas.openxmlformats.org/officeDocument/2006/relationships/hyperlink" Target="https://www.pcsb.org/Page/27342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csb.org/Page/2808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bertp@pcsb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8" name="Rectangle 137">
            <a:extLst>
              <a:ext uri="{FF2B5EF4-FFF2-40B4-BE49-F238E27FC236}">
                <a16:creationId xmlns:a16="http://schemas.microsoft.com/office/drawing/2014/main" id="{1ED8053C-AF28-403A-90F2-67A100EDEC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BBAD8-7ED9-4281-965B-67F4F4E692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5254" y="746453"/>
            <a:ext cx="6189922" cy="2251272"/>
          </a:xfrm>
        </p:spPr>
        <p:txBody>
          <a:bodyPr>
            <a:normAutofit/>
          </a:bodyPr>
          <a:lstStyle/>
          <a:p>
            <a:r>
              <a:rPr lang="en-US" sz="6700" dirty="0">
                <a:highlight>
                  <a:srgbClr val="FF0000"/>
                </a:highlight>
              </a:rPr>
              <a:t>Volunteers and Mentors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917933-970D-4A40-8ECC-D94310F172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5252" y="3744178"/>
            <a:ext cx="6189923" cy="1696932"/>
          </a:xfrm>
        </p:spPr>
        <p:txBody>
          <a:bodyPr>
            <a:noAutofit/>
          </a:bodyPr>
          <a:lstStyle/>
          <a:p>
            <a:r>
              <a:rPr lang="en-US" sz="5000" dirty="0">
                <a:solidFill>
                  <a:schemeClr val="bg1"/>
                </a:solidFill>
                <a:highlight>
                  <a:srgbClr val="000000"/>
                </a:highlight>
              </a:rPr>
              <a:t>We do this for our students, our teachers, our coaches and our School!</a:t>
            </a:r>
          </a:p>
        </p:txBody>
      </p:sp>
      <p:pic>
        <p:nvPicPr>
          <p:cNvPr id="2050" name="Picture 2" descr="Dunedin High School">
            <a:extLst>
              <a:ext uri="{FF2B5EF4-FFF2-40B4-BE49-F238E27FC236}">
                <a16:creationId xmlns:a16="http://schemas.microsoft.com/office/drawing/2014/main" id="{28DCA740-3390-44F0-A1EF-14F2A63FB2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6824" y="207407"/>
            <a:ext cx="4073459" cy="2790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0" name="Group 139">
            <a:extLst>
              <a:ext uri="{FF2B5EF4-FFF2-40B4-BE49-F238E27FC236}">
                <a16:creationId xmlns:a16="http://schemas.microsoft.com/office/drawing/2014/main" id="{F73EE64F-16AA-4E92-AC75-26714B95F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290916" y="746452"/>
            <a:ext cx="1128382" cy="847206"/>
            <a:chOff x="8183879" y="1000124"/>
            <a:chExt cx="1562267" cy="1172973"/>
          </a:xfrm>
        </p:grpSpPr>
        <p:sp>
          <p:nvSpPr>
            <p:cNvPr id="141" name="Freeform 5">
              <a:extLst>
                <a:ext uri="{FF2B5EF4-FFF2-40B4-BE49-F238E27FC236}">
                  <a16:creationId xmlns:a16="http://schemas.microsoft.com/office/drawing/2014/main" id="{82C925BF-6697-4E5C-A269-2F88053AC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83879" y="1348782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8" name="Freeform 5">
              <a:extLst>
                <a:ext uri="{FF2B5EF4-FFF2-40B4-BE49-F238E27FC236}">
                  <a16:creationId xmlns:a16="http://schemas.microsoft.com/office/drawing/2014/main" id="{C34BFECD-A97E-4D3F-A8CF-03115207DA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983979" y="1000124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53F33921-304A-449F-B37E-4CBD613D99BF}"/>
              </a:ext>
            </a:extLst>
          </p:cNvPr>
          <p:cNvSpPr/>
          <p:nvPr/>
        </p:nvSpPr>
        <p:spPr>
          <a:xfrm>
            <a:off x="414779" y="3535052"/>
            <a:ext cx="4876137" cy="30398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00" dirty="0" err="1"/>
              <a:t>Sc</a:t>
            </a:r>
            <a:r>
              <a:rPr lang="en-US" sz="7500" dirty="0" err="1">
                <a:solidFill>
                  <a:schemeClr val="tx1"/>
                </a:solidFill>
                <a:latin typeface="Old English Text MT" panose="03040902040508030806" pitchFamily="66" charset="0"/>
              </a:rPr>
              <a:t>D</a:t>
            </a:r>
            <a:r>
              <a:rPr lang="en-US" sz="7500" dirty="0" err="1">
                <a:solidFill>
                  <a:schemeClr val="tx1"/>
                </a:solidFill>
              </a:rPr>
              <a:t>unedin</a:t>
            </a:r>
            <a:r>
              <a:rPr lang="en-US" sz="7500" dirty="0">
                <a:solidFill>
                  <a:schemeClr val="tx1"/>
                </a:solidFill>
              </a:rPr>
              <a:t> </a:t>
            </a:r>
            <a:r>
              <a:rPr lang="en-US" sz="7500" dirty="0">
                <a:solidFill>
                  <a:schemeClr val="tx1"/>
                </a:solidFill>
                <a:latin typeface="Old English Text MT" panose="03040902040508030806" pitchFamily="66" charset="0"/>
              </a:rPr>
              <a:t>H</a:t>
            </a:r>
            <a:r>
              <a:rPr lang="en-US" sz="7500" dirty="0">
                <a:solidFill>
                  <a:schemeClr val="tx1"/>
                </a:solidFill>
              </a:rPr>
              <a:t>igh </a:t>
            </a:r>
            <a:r>
              <a:rPr lang="en-US" sz="7500" dirty="0">
                <a:solidFill>
                  <a:schemeClr val="tx1"/>
                </a:solidFill>
                <a:latin typeface="Old English Text MT" panose="03040902040508030806" pitchFamily="66" charset="0"/>
              </a:rPr>
              <a:t>S</a:t>
            </a:r>
            <a:r>
              <a:rPr lang="en-US" sz="7500" dirty="0">
                <a:solidFill>
                  <a:schemeClr val="tx1"/>
                </a:solidFill>
              </a:rPr>
              <a:t>chool</a:t>
            </a:r>
            <a:endParaRPr lang="en-US" sz="7500" dirty="0"/>
          </a:p>
        </p:txBody>
      </p:sp>
    </p:spTree>
    <p:extLst>
      <p:ext uri="{BB962C8B-B14F-4D97-AF65-F5344CB8AC3E}">
        <p14:creationId xmlns:p14="http://schemas.microsoft.com/office/powerpoint/2010/main" val="61644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4B998-9950-47A9-ACEE-4A50180249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Everyone must update their volunteer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EBD534-D6C2-4D7D-9A05-BA18E787A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703"/>
            <a:ext cx="10515600" cy="500563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highlight>
                  <a:srgbClr val="00FF00"/>
                </a:highlight>
              </a:rPr>
              <a:t>STEP 1 </a:t>
            </a:r>
            <a:r>
              <a:rPr lang="en-US" dirty="0"/>
              <a:t>Using a computer log into the Google Chrome browser: </a:t>
            </a:r>
            <a:r>
              <a:rPr lang="en-US" dirty="0">
                <a:hlinkClick r:id="rId2"/>
              </a:rPr>
              <a:t>https://focus.pcsb.org/volunteer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dirty="0">
                <a:highlight>
                  <a:srgbClr val="00FF00"/>
                </a:highlight>
              </a:rPr>
              <a:t>STEP 2 </a:t>
            </a:r>
            <a:r>
              <a:rPr lang="en-US" dirty="0"/>
              <a:t>Sign on to the Volunteer System using your </a:t>
            </a:r>
            <a:r>
              <a:rPr lang="en-US" dirty="0" err="1"/>
              <a:t>v.account</a:t>
            </a:r>
            <a:r>
              <a:rPr lang="en-US" dirty="0"/>
              <a:t> </a:t>
            </a:r>
            <a:r>
              <a:rPr lang="en-US" dirty="0">
                <a:highlight>
                  <a:srgbClr val="C0C0C0"/>
                </a:highlight>
              </a:rPr>
              <a:t>Username: </a:t>
            </a:r>
            <a:r>
              <a:rPr lang="en-US" dirty="0"/>
              <a:t>(v. last name first initial – all lowercase) </a:t>
            </a:r>
          </a:p>
          <a:p>
            <a:pPr marL="0" indent="0">
              <a:buNone/>
            </a:pPr>
            <a:r>
              <a:rPr lang="en-US" dirty="0"/>
              <a:t>Username: Example: </a:t>
            </a:r>
            <a:r>
              <a:rPr lang="en-US" dirty="0" err="1"/>
              <a:t>v.smithd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>
                <a:highlight>
                  <a:srgbClr val="C0C0C0"/>
                </a:highlight>
              </a:rPr>
              <a:t>Password: </a:t>
            </a:r>
            <a:r>
              <a:rPr lang="en-US" dirty="0"/>
              <a:t>Last Name (first letter capitalized) immediately followed by 4-digit birth year. </a:t>
            </a:r>
          </a:p>
          <a:p>
            <a:pPr marL="0" indent="0">
              <a:buNone/>
            </a:pPr>
            <a:r>
              <a:rPr lang="en-US" dirty="0"/>
              <a:t>Password: Example: Smith1975 Click Submit STEP 4 If your account is inactive you will need to answer Yes or No to all the questions, click I agree. </a:t>
            </a:r>
          </a:p>
        </p:txBody>
      </p:sp>
    </p:spTree>
    <p:extLst>
      <p:ext uri="{BB962C8B-B14F-4D97-AF65-F5344CB8AC3E}">
        <p14:creationId xmlns:p14="http://schemas.microsoft.com/office/powerpoint/2010/main" val="281260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5064C-1C74-4392-A6DF-0A9DA9D38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highlight>
                  <a:srgbClr val="FFFF00"/>
                </a:highlight>
              </a:rPr>
              <a:t>New Volunteer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8F630-4034-4376-9248-B4E497B7B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701"/>
            <a:ext cx="8767713" cy="15742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Please follow this link to register to volunteer</a:t>
            </a:r>
          </a:p>
          <a:p>
            <a:r>
              <a:rPr lang="en-US" dirty="0"/>
              <a:t>Use a computer and Google Chrome </a:t>
            </a:r>
          </a:p>
          <a:p>
            <a:endParaRPr lang="en-US" dirty="0"/>
          </a:p>
          <a:p>
            <a:r>
              <a:rPr lang="en-US" u="sng" dirty="0">
                <a:hlinkClick r:id="rId2"/>
              </a:rPr>
              <a:t>https://asd.pcsb.org/schoolwiresforms/volunteer/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38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570EE-081A-4D46-BDCC-6DB3E1775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226"/>
            <a:ext cx="9144000" cy="3184737"/>
          </a:xfrm>
        </p:spPr>
        <p:txBody>
          <a:bodyPr anchor="t">
            <a:normAutofit fontScale="90000"/>
          </a:bodyPr>
          <a:lstStyle/>
          <a:p>
            <a:r>
              <a:rPr lang="en-US" b="1" dirty="0"/>
              <a:t>Mentor &amp; Tutor</a:t>
            </a:r>
            <a:br>
              <a:rPr lang="en-US" b="1" dirty="0"/>
            </a:br>
            <a:r>
              <a:rPr lang="en-US" b="1" dirty="0"/>
              <a:t>  you could change the life of a child by giving 30 minutes a week, would you?</a:t>
            </a:r>
            <a:br>
              <a:rPr lang="en-US" b="1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8064CA-C407-43D2-8299-B0D37916B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8111"/>
            <a:ext cx="9144000" cy="2092751"/>
          </a:xfrm>
        </p:spPr>
        <p:txBody>
          <a:bodyPr>
            <a:normAutofit/>
          </a:bodyPr>
          <a:lstStyle/>
          <a:p>
            <a:r>
              <a:rPr lang="en-US" sz="3000" b="1" dirty="0">
                <a:hlinkClick r:id="rId2"/>
              </a:rPr>
              <a:t>Mentor Programs</a:t>
            </a:r>
            <a:endParaRPr lang="en-US" sz="3000" dirty="0"/>
          </a:p>
          <a:p>
            <a:r>
              <a:rPr lang="en-US" sz="3000" b="1" dirty="0">
                <a:hlinkClick r:id="rId3"/>
              </a:rPr>
              <a:t>Take Stock In Children</a:t>
            </a:r>
            <a:endParaRPr lang="en-US" sz="3000" dirty="0"/>
          </a:p>
          <a:p>
            <a:r>
              <a:rPr lang="en-US" sz="3000" b="1" dirty="0">
                <a:hlinkClick r:id="rId4"/>
              </a:rPr>
              <a:t>5000 Role Models of Excellence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67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1" name="Rectangle 140">
            <a:extLst>
              <a:ext uri="{FF2B5EF4-FFF2-40B4-BE49-F238E27FC236}">
                <a16:creationId xmlns:a16="http://schemas.microsoft.com/office/drawing/2014/main" id="{AC5782D3-6CED-43A7-BE35-09C48F809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Freeform 6">
            <a:extLst>
              <a:ext uri="{FF2B5EF4-FFF2-40B4-BE49-F238E27FC236}">
                <a16:creationId xmlns:a16="http://schemas.microsoft.com/office/drawing/2014/main" id="{6721F593-ECD2-4B5B-AAE4-0866A4CDC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89586" y="1070835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Freeform 7">
            <a:extLst>
              <a:ext uri="{FF2B5EF4-FFF2-40B4-BE49-F238E27FC236}">
                <a16:creationId xmlns:a16="http://schemas.microsoft.com/office/drawing/2014/main" id="{71DEE99F-D18C-4025-BA3F-CEBF5258E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988949" y="803186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8">
            <a:extLst>
              <a:ext uri="{FF2B5EF4-FFF2-40B4-BE49-F238E27FC236}">
                <a16:creationId xmlns:a16="http://schemas.microsoft.com/office/drawing/2014/main" id="{976FA5D9-3A7C-4FA7-9BA8-1905D703FD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513372" y="804101"/>
            <a:ext cx="3880238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Speaker in a classroom">
            <a:extLst>
              <a:ext uri="{FF2B5EF4-FFF2-40B4-BE49-F238E27FC236}">
                <a16:creationId xmlns:a16="http://schemas.microsoft.com/office/drawing/2014/main" id="{900AF648-4910-4515-9153-55DFEF6C04C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9"/>
          <a:stretch/>
        </p:blipFill>
        <p:spPr bwMode="auto">
          <a:xfrm>
            <a:off x="804101" y="804101"/>
            <a:ext cx="6730556" cy="5249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D47B9E2-3604-428B-B513-6F12094C81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5105" y="1530154"/>
            <a:ext cx="3264916" cy="42027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 </a:t>
            </a:r>
            <a:r>
              <a:rPr kumimoji="0" lang="en-US" altLang="en-US" sz="30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Great American </a:t>
            </a:r>
          </a:p>
          <a:p>
            <a:pPr marR="0" lvl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lang="en-US" altLang="en-US" sz="3000" b="1" dirty="0">
                <a:solidFill>
                  <a:srgbClr val="FFFFFF"/>
                </a:solidFill>
                <a:latin typeface="+mn-lt"/>
              </a:rPr>
              <a:t>Teach in</a:t>
            </a:r>
            <a:endParaRPr kumimoji="0" lang="en-US" altLang="en-US" sz="3000" b="1" i="0" u="none" strike="noStrike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n-lt"/>
            </a:endParaRPr>
          </a:p>
          <a:p>
            <a:pPr marR="0" lvl="0" algn="ctr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 </a:t>
            </a:r>
            <a:endParaRPr lang="en-US" altLang="en-US" sz="2500" b="1" dirty="0">
              <a:solidFill>
                <a:srgbClr val="FFFFFF"/>
              </a:solidFill>
              <a:latin typeface="+mn-lt"/>
            </a:endParaRPr>
          </a:p>
          <a:p>
            <a:pPr marR="0" lvl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25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November 17, 2021</a:t>
            </a:r>
          </a:p>
          <a:p>
            <a:pPr marR="0" lvl="0" eaLnBrk="1" fontAlgn="base" hangingPunct="1">
              <a:lnSpc>
                <a:spcPct val="90000"/>
              </a:lnSpc>
              <a:spcAft>
                <a:spcPts val="600"/>
              </a:spcAft>
              <a:buClrTx/>
              <a:buSzTx/>
              <a:tabLst/>
            </a:pPr>
            <a:r>
              <a:rPr kumimoji="0" lang="en-US" altLang="en-US" sz="250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n-lt"/>
              </a:rPr>
              <a:t> </a:t>
            </a:r>
          </a:p>
        </p:txBody>
      </p:sp>
      <p:sp>
        <p:nvSpPr>
          <p:cNvPr id="149" name="Rectangle 8">
            <a:extLst>
              <a:ext uri="{FF2B5EF4-FFF2-40B4-BE49-F238E27FC236}">
                <a16:creationId xmlns:a16="http://schemas.microsoft.com/office/drawing/2014/main" id="{4652D57C-331F-43B8-9C07-69FBA9C02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671258" y="1530154"/>
            <a:ext cx="520741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18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F2D7D-990B-44D6-8A65-F31DD2F8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2802281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From</a:t>
            </a:r>
            <a:br>
              <a:rPr lang="en-US" b="1" dirty="0"/>
            </a:br>
            <a:r>
              <a:rPr lang="en-US" b="1" dirty="0"/>
              <a:t>Office of Strategic Partnerships, Family &amp; Community Relations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72D37A-A99E-498B-A75B-F64DD547F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63711"/>
            <a:ext cx="10515600" cy="244154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ON 8/25/21 AND 8/26/21 and possible other dates </a:t>
            </a:r>
          </a:p>
          <a:p>
            <a:pPr marL="0" indent="0">
              <a:buNone/>
            </a:pPr>
            <a:r>
              <a:rPr lang="en-US" dirty="0"/>
              <a:t>THERE WAS A GLITCH WITH THE FOCUS SYSTEM. DISREGARD ANY EMAILS YOU RECEIVED ABOUT VOLUNTEER STATUS. PLEASE DO NOT FOLLOW UP WITH THE DISTRICT OFFICE OR THE FAMILY AND COMMUNITY LIAISONS. THANK YOU.</a:t>
            </a:r>
          </a:p>
        </p:txBody>
      </p:sp>
    </p:spTree>
    <p:extLst>
      <p:ext uri="{BB962C8B-B14F-4D97-AF65-F5344CB8AC3E}">
        <p14:creationId xmlns:p14="http://schemas.microsoft.com/office/powerpoint/2010/main" val="228253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9CCA7-B990-4245-847A-B93BB0D3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3200"/>
            <a:ext cx="10515600" cy="1395167"/>
          </a:xfrm>
        </p:spPr>
        <p:txBody>
          <a:bodyPr/>
          <a:lstStyle/>
          <a:p>
            <a:pPr algn="ctr"/>
            <a:r>
              <a:rPr lang="en-US" dirty="0"/>
              <a:t>For helping our students, our teachers, our coaches and our school!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A11DEC-93FC-4331-8E71-70B2F8D799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814" y="4180859"/>
            <a:ext cx="9601200" cy="2318852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14D81FF-900C-43CA-B128-920B21C0F9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0" y="235670"/>
            <a:ext cx="4572000" cy="2343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91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077D4-541E-40B6-BFA8-C2FE6E0B6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7418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Need assistance?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1E81-3EF2-4561-A561-1CBF6EC1D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6702"/>
            <a:ext cx="10515600" cy="18287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/>
              <a:t>Contact Mrs. Pam Bert, the Family and Community Liaison </a:t>
            </a:r>
          </a:p>
          <a:p>
            <a:pPr marL="0" indent="0">
              <a:buNone/>
            </a:pPr>
            <a:r>
              <a:rPr lang="en-US" sz="35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bertp@pcsb.org</a:t>
            </a:r>
            <a:endParaRPr lang="en-US" sz="3500" dirty="0"/>
          </a:p>
          <a:p>
            <a:pPr marL="0" indent="0">
              <a:buNone/>
            </a:pPr>
            <a:r>
              <a:rPr lang="en-US" sz="3500" dirty="0"/>
              <a:t>727-469-4100 x 2045</a:t>
            </a:r>
          </a:p>
        </p:txBody>
      </p:sp>
    </p:spTree>
    <p:extLst>
      <p:ext uri="{BB962C8B-B14F-4D97-AF65-F5344CB8AC3E}">
        <p14:creationId xmlns:p14="http://schemas.microsoft.com/office/powerpoint/2010/main" val="2641315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299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Old English Text MT</vt:lpstr>
      <vt:lpstr>Office Theme</vt:lpstr>
      <vt:lpstr>Volunteers and Mentors</vt:lpstr>
      <vt:lpstr>Everyone must update their volunteer status</vt:lpstr>
      <vt:lpstr>New Volunteer Registration</vt:lpstr>
      <vt:lpstr>Mentor &amp; Tutor   you could change the life of a child by giving 30 minutes a week, would you?  </vt:lpstr>
      <vt:lpstr>PowerPoint Presentation</vt:lpstr>
      <vt:lpstr>From Office of Strategic Partnerships, Family &amp; Community Relations </vt:lpstr>
      <vt:lpstr>For helping our students, our teachers, our coaches and our school!</vt:lpstr>
      <vt:lpstr>Need assistance?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Dunedin High School Volunteers and Mentors</dc:title>
  <dc:creator>Bert Pamela</dc:creator>
  <cp:lastModifiedBy>Kershaw Rebekah</cp:lastModifiedBy>
  <cp:revision>8</cp:revision>
  <dcterms:created xsi:type="dcterms:W3CDTF">2021-08-30T11:37:39Z</dcterms:created>
  <dcterms:modified xsi:type="dcterms:W3CDTF">2021-08-30T15:38:41Z</dcterms:modified>
</cp:coreProperties>
</file>